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0" r:id="rId1"/>
  </p:sldMasterIdLst>
  <p:notesMasterIdLst>
    <p:notesMasterId r:id="rId11"/>
  </p:notesMasterIdLst>
  <p:sldIdLst>
    <p:sldId id="256" r:id="rId2"/>
    <p:sldId id="262" r:id="rId3"/>
    <p:sldId id="264" r:id="rId4"/>
    <p:sldId id="263" r:id="rId5"/>
    <p:sldId id="260" r:id="rId6"/>
    <p:sldId id="259" r:id="rId7"/>
    <p:sldId id="258" r:id="rId8"/>
    <p:sldId id="257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319D-D5F5-5D4C-8CC5-4702D0A6BDFA}" type="datetimeFigureOut">
              <a:rPr lang="en-US" smtClean="0"/>
              <a:t>6/29/13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65EBA-7DEC-AB43-8A44-97BABCC59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 out CORE40 requirements</a:t>
            </a:r>
          </a:p>
          <a:p>
            <a:r>
              <a:rPr lang="en-US" dirty="0" smtClean="0"/>
              <a:t>Pretend to pass out class listings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65EBA-7DEC-AB43-8A44-97BABCC5939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5664D1-E356-7A4C-BCB3-C8F463C7CF6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31B0D7-4A20-8742-82D1-2246A01C0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whelp.wisconsin.edu/careers/exploration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etonline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.gov/knowhow2go/2456.htm" TargetMode="External"/><Relationship Id="rId3" Type="http://schemas.openxmlformats.org/officeDocument/2006/relationships/hyperlink" Target="http://www.oneton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School Career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 Fitzjarrald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middle school, students start the process of career exploration. During this time, </a:t>
            </a:r>
            <a:r>
              <a:rPr lang="en-US" dirty="0" smtClean="0"/>
              <a:t>career exploration opens up a person’s “individual interests, abilities, career values, and needs by exploring jobs and how they fit into the world of </a:t>
            </a:r>
            <a:r>
              <a:rPr lang="en-US" dirty="0" smtClean="0"/>
              <a:t>work” (Arrington, 2000)</a:t>
            </a:r>
          </a:p>
          <a:p>
            <a:r>
              <a:rPr lang="en-US" dirty="0" smtClean="0"/>
              <a:t>Career exploration provides students with more specific and detailed information (and experiences) that is used by them (and others like counselors) when beginning to set tentative career goals</a:t>
            </a:r>
          </a:p>
          <a:p>
            <a:pPr lvl="1"/>
            <a:r>
              <a:rPr lang="en-US" dirty="0" smtClean="0"/>
              <a:t>This also helps deciding future school </a:t>
            </a:r>
            <a:r>
              <a:rPr lang="en-US" dirty="0" smtClean="0"/>
              <a:t>curriculum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I Adapt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Elementary- With elementary students I would make this into a </a:t>
            </a:r>
            <a:r>
              <a:rPr lang="en-US" dirty="0" err="1" smtClean="0"/>
              <a:t>classwide</a:t>
            </a:r>
            <a:r>
              <a:rPr lang="en-US" dirty="0" smtClean="0"/>
              <a:t> activity where we discuss multiple “common” job interests for their age and the types of classes they would need to take down the road.</a:t>
            </a:r>
          </a:p>
          <a:p>
            <a:endParaRPr lang="en-US" dirty="0" smtClean="0"/>
          </a:p>
          <a:p>
            <a:r>
              <a:rPr lang="en-US" dirty="0" smtClean="0"/>
              <a:t>High- With freshman I could keep this same presentation.  For sophomores-seniors, I would work on what they need to do after high school to achieve these goals.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Exploration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Past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Career</a:t>
            </a:r>
            <a:r>
              <a:rPr lang="en-US" dirty="0" smtClean="0"/>
              <a:t>- What you plan on doing for a lifetime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Job</a:t>
            </a:r>
            <a:r>
              <a:rPr lang="en-US" dirty="0" smtClean="0"/>
              <a:t>- Single, specific job (not </a:t>
            </a:r>
            <a:r>
              <a:rPr lang="en-US" dirty="0" err="1" smtClean="0"/>
              <a:t>longterm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 descr="Career-Planning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-3043" r="-304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Be Doing</a:t>
            </a:r>
            <a:r>
              <a:rPr lang="en-US" dirty="0" smtClean="0"/>
              <a:t>? – EXPLORING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Hands on exploration (job shadowing) is one of the best ways to explore a career, but one can narrow down their options using multiple tools…</a:t>
            </a:r>
            <a:endParaRPr lang="en-US" sz="2800" dirty="0" smtClean="0"/>
          </a:p>
          <a:p>
            <a:pPr lvl="1"/>
            <a:r>
              <a:rPr lang="en-US" sz="2400" dirty="0" smtClean="0"/>
              <a:t>O*NET, Myers </a:t>
            </a:r>
            <a:r>
              <a:rPr lang="en-US" sz="2400" dirty="0" smtClean="0"/>
              <a:t>Briggs Type Indicator, Campbell’s Interest &amp; Skill Survey, etc.</a:t>
            </a:r>
          </a:p>
          <a:p>
            <a:pPr lvl="1"/>
            <a:r>
              <a:rPr lang="en-US" sz="2400" dirty="0" smtClean="0"/>
              <a:t>Websites</a:t>
            </a:r>
          </a:p>
          <a:p>
            <a:pPr lvl="2"/>
            <a:r>
              <a:rPr lang="en-US" sz="2000" dirty="0" smtClean="0">
                <a:hlinkClick r:id="rId2"/>
              </a:rPr>
              <a:t>http://www.driveofyourlife.org/</a:t>
            </a:r>
          </a:p>
          <a:p>
            <a:pPr lvl="2"/>
            <a:r>
              <a:rPr lang="en-US" sz="2000" dirty="0" smtClean="0">
                <a:hlinkClick r:id="rId2"/>
              </a:rPr>
              <a:t>http://breitlinks.com/careers/career_activities.htm</a:t>
            </a:r>
          </a:p>
          <a:p>
            <a:pPr lvl="2"/>
            <a:r>
              <a:rPr lang="en-US" sz="2000" dirty="0" smtClean="0">
                <a:hlinkClick r:id="rId2"/>
              </a:rPr>
              <a:t>http://uwhelp.wisconsin.edu/careers/exploration.aspx</a:t>
            </a:r>
            <a:endParaRPr lang="en-US" sz="2000" dirty="0" smtClean="0"/>
          </a:p>
          <a:p>
            <a:pPr lvl="1"/>
            <a:r>
              <a:rPr lang="en-US" sz="2400" dirty="0" smtClean="0"/>
              <a:t>Job Fairs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Pick thre</a:t>
            </a:r>
            <a:r>
              <a:rPr lang="en-US" dirty="0" smtClean="0"/>
              <a:t>e things you might want to do when you get older.</a:t>
            </a:r>
          </a:p>
          <a:p>
            <a:r>
              <a:rPr lang="en-US" dirty="0" smtClean="0"/>
              <a:t>Look up each occupation on O*NET.</a:t>
            </a:r>
          </a:p>
          <a:p>
            <a:pPr lvl="1"/>
            <a:r>
              <a:rPr lang="en-US" dirty="0" smtClean="0">
                <a:hlinkClick r:id="rId2"/>
              </a:rPr>
              <a:t>http://www.onetonline.org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Answer the following questions about each one.</a:t>
            </a:r>
          </a:p>
          <a:p>
            <a:pPr lvl="1"/>
            <a:r>
              <a:rPr lang="en-US" dirty="0" smtClean="0"/>
              <a:t>List some “knowledge” areas needed to be successful in this career area.</a:t>
            </a:r>
          </a:p>
          <a:p>
            <a:pPr lvl="1"/>
            <a:r>
              <a:rPr lang="en-US" dirty="0" smtClean="0"/>
              <a:t>List 3 skills needed for this job.</a:t>
            </a:r>
          </a:p>
          <a:p>
            <a:pPr lvl="1"/>
            <a:r>
              <a:rPr lang="en-US" dirty="0" smtClean="0"/>
              <a:t>List what degree level is needed for this job.</a:t>
            </a:r>
          </a:p>
          <a:p>
            <a:pPr lvl="1"/>
            <a:r>
              <a:rPr lang="en-US" dirty="0" smtClean="0"/>
              <a:t>List the average salary for the job.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classes with your parents that may match the areas you need for the job you are interested in.</a:t>
            </a:r>
          </a:p>
          <a:p>
            <a:r>
              <a:rPr lang="en-US" dirty="0" smtClean="0"/>
              <a:t>Write down these classes on a piece of paper so next time we can start developing a Four Year Plan with this information!</a:t>
            </a:r>
          </a:p>
          <a:p>
            <a:endParaRPr lang="en-US" dirty="0"/>
          </a:p>
        </p:txBody>
      </p:sp>
      <p:pic>
        <p:nvPicPr>
          <p:cNvPr id="5" name="Content Placeholder 4" descr="career-dev-model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 t="-33333" b="-33333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Arrington, K. (2000). Middle grades career planning programs. </a:t>
            </a:r>
            <a:r>
              <a:rPr lang="en-US" i="1" dirty="0" smtClean="0"/>
              <a:t>Journal of Career Development, 27 (2), </a:t>
            </a:r>
            <a:r>
              <a:rPr lang="en-US" dirty="0" smtClean="0"/>
              <a:t>103-109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Learn </a:t>
            </a:r>
            <a:r>
              <a:rPr lang="en-US" dirty="0" smtClean="0"/>
              <a:t>More Indiana. </a:t>
            </a:r>
            <a:r>
              <a:rPr lang="en-US" dirty="0" smtClean="0">
                <a:hlinkClick r:id="rId2"/>
              </a:rPr>
              <a:t>http://www.in.gov/knowhow2go/2456.</a:t>
            </a:r>
            <a:r>
              <a:rPr lang="en-US" dirty="0" smtClean="0">
                <a:hlinkClick r:id="rId2"/>
              </a:rPr>
              <a:t>htm</a:t>
            </a:r>
            <a:endParaRPr lang="en-US" dirty="0" smtClean="0"/>
          </a:p>
          <a:p>
            <a:r>
              <a:rPr lang="en-US" dirty="0" smtClean="0"/>
              <a:t>O*Net </a:t>
            </a:r>
            <a:r>
              <a:rPr lang="en-US" dirty="0" smtClean="0">
                <a:hlinkClick r:id="rId3"/>
              </a:rPr>
              <a:t>http://www.onetonline.org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48</TotalTime>
  <Words>481</Words>
  <Application>Microsoft Macintosh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Middle School Career Presentation</vt:lpstr>
      <vt:lpstr>Why This Presentation?</vt:lpstr>
      <vt:lpstr>How Would I Adapt This?</vt:lpstr>
      <vt:lpstr>Career Exploration</vt:lpstr>
      <vt:lpstr>Review of Past Information </vt:lpstr>
      <vt:lpstr>What Should You Be Doing? – EXPLORING CAREERS</vt:lpstr>
      <vt:lpstr>Your Assignment For Today</vt:lpstr>
      <vt:lpstr>For Next Time…</vt:lpstr>
      <vt:lpstr>References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School Career Presentation</dc:title>
  <dc:creator>Samantha Fitzjarrald</dc:creator>
  <cp:lastModifiedBy>Samantha Fitzjarrald</cp:lastModifiedBy>
  <cp:revision>12</cp:revision>
  <dcterms:created xsi:type="dcterms:W3CDTF">2013-06-29T22:57:04Z</dcterms:created>
  <dcterms:modified xsi:type="dcterms:W3CDTF">2013-06-29T23:42:16Z</dcterms:modified>
</cp:coreProperties>
</file>