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0" r:id="rId2"/>
    <p:sldId id="261" r:id="rId3"/>
    <p:sldId id="275" r:id="rId4"/>
    <p:sldId id="276" r:id="rId5"/>
    <p:sldId id="273" r:id="rId6"/>
    <p:sldId id="277" r:id="rId7"/>
    <p:sldId id="279" r:id="rId8"/>
    <p:sldId id="287" r:id="rId9"/>
    <p:sldId id="272" r:id="rId10"/>
    <p:sldId id="281" r:id="rId11"/>
    <p:sldId id="274" r:id="rId12"/>
    <p:sldId id="285" r:id="rId13"/>
    <p:sldId id="288" r:id="rId14"/>
    <p:sldId id="282" r:id="rId15"/>
    <p:sldId id="286" r:id="rId16"/>
    <p:sldId id="289" r:id="rId17"/>
    <p:sldId id="291" r:id="rId18"/>
    <p:sldId id="290" r:id="rId19"/>
    <p:sldId id="268" r:id="rId20"/>
    <p:sldId id="278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53E00-2DB5-4E7D-A260-AB662075367D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B2C4D-59F3-4770-9D6C-0AC5F0C6A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5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530E-71ED-4ACA-8F6E-5A337C0421D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5D39-8A28-497B-A72F-89B6B741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4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530E-71ED-4ACA-8F6E-5A337C0421D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5D39-8A28-497B-A72F-89B6B741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7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530E-71ED-4ACA-8F6E-5A337C0421D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5D39-8A28-497B-A72F-89B6B741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8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530E-71ED-4ACA-8F6E-5A337C0421D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5D39-8A28-497B-A72F-89B6B741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530E-71ED-4ACA-8F6E-5A337C0421D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5D39-8A28-497B-A72F-89B6B741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4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530E-71ED-4ACA-8F6E-5A337C0421D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5D39-8A28-497B-A72F-89B6B741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9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530E-71ED-4ACA-8F6E-5A337C0421D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5D39-8A28-497B-A72F-89B6B741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9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530E-71ED-4ACA-8F6E-5A337C0421D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5D39-8A28-497B-A72F-89B6B741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530E-71ED-4ACA-8F6E-5A337C0421D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5D39-8A28-497B-A72F-89B6B741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0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530E-71ED-4ACA-8F6E-5A337C0421D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5D39-8A28-497B-A72F-89B6B741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6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530E-71ED-4ACA-8F6E-5A337C0421D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85D39-8A28-497B-A72F-89B6B741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5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9530E-71ED-4ACA-8F6E-5A337C0421D9}" type="datetimeFigureOut">
              <a:rPr lang="en-US" smtClean="0"/>
              <a:t>11/3/2013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85D39-8A28-497B-A72F-89B6B7410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Skillstreaming</a:t>
            </a:r>
            <a:r>
              <a:rPr lang="en-US" b="1" dirty="0" smtClean="0"/>
              <a:t> Team: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229600" cy="3124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	Miss Wilson</a:t>
            </a:r>
            <a:r>
              <a:rPr lang="en-US" dirty="0" smtClean="0"/>
              <a:t>, Special Services Intern</a:t>
            </a:r>
          </a:p>
          <a:p>
            <a:pPr marL="0" indent="0">
              <a:buNone/>
            </a:pPr>
            <a:r>
              <a:rPr lang="en-US" b="1" dirty="0" smtClean="0"/>
              <a:t>	Miss </a:t>
            </a:r>
            <a:r>
              <a:rPr lang="en-US" b="1" dirty="0" err="1" smtClean="0"/>
              <a:t>Fitzjarrald</a:t>
            </a:r>
            <a:r>
              <a:rPr lang="en-US" b="1" dirty="0" smtClean="0"/>
              <a:t>, </a:t>
            </a:r>
            <a:r>
              <a:rPr lang="en-US" dirty="0" smtClean="0"/>
              <a:t>School Counseling Intern</a:t>
            </a:r>
          </a:p>
          <a:p>
            <a:pPr marL="0" indent="0">
              <a:buNone/>
            </a:pPr>
            <a:r>
              <a:rPr lang="en-US" b="1" dirty="0" smtClean="0"/>
              <a:t>	Mrs. Hammons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>
                <a:solidFill>
                  <a:prstClr val="black"/>
                </a:solidFill>
              </a:rPr>
              <a:t>School Counseling </a:t>
            </a:r>
            <a:r>
              <a:rPr lang="en-US" dirty="0" smtClean="0">
                <a:solidFill>
                  <a:prstClr val="black"/>
                </a:solidFill>
              </a:rPr>
              <a:t>Intern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37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066800"/>
            <a:ext cx="75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/>
              <a:t>Dealing </a:t>
            </a:r>
            <a:r>
              <a:rPr lang="en-US" sz="4000" b="1" u="sng" dirty="0"/>
              <a:t>with Group </a:t>
            </a:r>
            <a:r>
              <a:rPr lang="en-US" sz="4000" b="1" u="sng" dirty="0" smtClean="0"/>
              <a:t>Pressure</a:t>
            </a:r>
          </a:p>
          <a:p>
            <a:endParaRPr lang="en-US" sz="2800" dirty="0"/>
          </a:p>
          <a:p>
            <a:pPr lvl="0"/>
            <a:r>
              <a:rPr lang="en-US" sz="2800" dirty="0" smtClean="0"/>
              <a:t>1.  Listen </a:t>
            </a:r>
            <a:r>
              <a:rPr lang="en-US" sz="2800" dirty="0"/>
              <a:t>to what others want you to do.</a:t>
            </a:r>
          </a:p>
          <a:p>
            <a:r>
              <a:rPr lang="en-US" sz="2800" dirty="0" smtClean="0"/>
              <a:t>2.  Think </a:t>
            </a:r>
            <a:r>
              <a:rPr lang="en-US" sz="2800" dirty="0"/>
              <a:t>about what might happen.</a:t>
            </a:r>
          </a:p>
          <a:p>
            <a:r>
              <a:rPr lang="en-US" sz="2800" dirty="0" smtClean="0"/>
              <a:t>3.  Decide </a:t>
            </a:r>
            <a:r>
              <a:rPr lang="en-US" sz="2800" dirty="0"/>
              <a:t>what you want to do.</a:t>
            </a:r>
          </a:p>
          <a:p>
            <a:r>
              <a:rPr lang="en-US" sz="2800" dirty="0" smtClean="0"/>
              <a:t>4.  If </a:t>
            </a:r>
            <a:r>
              <a:rPr lang="en-US" sz="2800" dirty="0"/>
              <a:t>you decide not to go along with the group, 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say to </a:t>
            </a:r>
            <a:r>
              <a:rPr lang="en-US" sz="2800" dirty="0"/>
              <a:t>them, “No, I can’t because</a:t>
            </a:r>
            <a:r>
              <a:rPr lang="en-US" sz="2800" dirty="0" smtClean="0"/>
              <a:t>_______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(</a:t>
            </a:r>
            <a:r>
              <a:rPr lang="en-US" sz="2800" dirty="0"/>
              <a:t>give </a:t>
            </a:r>
            <a:r>
              <a:rPr lang="en-US" sz="2800" dirty="0" smtClean="0"/>
              <a:t>the reason</a:t>
            </a:r>
            <a:r>
              <a:rPr lang="en-US" sz="2800" dirty="0"/>
              <a:t>)”.</a:t>
            </a:r>
          </a:p>
          <a:p>
            <a:r>
              <a:rPr lang="en-US" sz="2800" dirty="0"/>
              <a:t>5</a:t>
            </a:r>
            <a:r>
              <a:rPr lang="en-US" sz="2800" dirty="0" smtClean="0"/>
              <a:t>.  Suggest </a:t>
            </a:r>
            <a:r>
              <a:rPr lang="en-US" sz="2800" dirty="0"/>
              <a:t>something else to do.</a:t>
            </a:r>
          </a:p>
        </p:txBody>
      </p:sp>
    </p:spTree>
    <p:extLst>
      <p:ext uri="{BB962C8B-B14F-4D97-AF65-F5344CB8AC3E}">
        <p14:creationId xmlns:p14="http://schemas.microsoft.com/office/powerpoint/2010/main" val="215967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Model Role Play…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6040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066800"/>
            <a:ext cx="75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/>
              <a:t>Dealing </a:t>
            </a:r>
            <a:r>
              <a:rPr lang="en-US" sz="4000" b="1" u="sng" dirty="0"/>
              <a:t>with Group </a:t>
            </a:r>
            <a:r>
              <a:rPr lang="en-US" sz="4000" b="1" u="sng" dirty="0" smtClean="0"/>
              <a:t>Pressure</a:t>
            </a:r>
          </a:p>
          <a:p>
            <a:endParaRPr lang="en-US" sz="2800" dirty="0"/>
          </a:p>
          <a:p>
            <a:pPr lvl="0"/>
            <a:r>
              <a:rPr lang="en-US" sz="2800" dirty="0" smtClean="0"/>
              <a:t>1.  Listen </a:t>
            </a:r>
            <a:r>
              <a:rPr lang="en-US" sz="2800" dirty="0"/>
              <a:t>to what others want you to do.</a:t>
            </a:r>
          </a:p>
          <a:p>
            <a:r>
              <a:rPr lang="en-US" sz="2800" dirty="0" smtClean="0"/>
              <a:t>2.  Think </a:t>
            </a:r>
            <a:r>
              <a:rPr lang="en-US" sz="2800" dirty="0"/>
              <a:t>about what might happen.</a:t>
            </a:r>
          </a:p>
          <a:p>
            <a:r>
              <a:rPr lang="en-US" sz="2800" dirty="0" smtClean="0"/>
              <a:t>3.  Decide </a:t>
            </a:r>
            <a:r>
              <a:rPr lang="en-US" sz="2800" dirty="0"/>
              <a:t>what you want to do.</a:t>
            </a:r>
          </a:p>
          <a:p>
            <a:r>
              <a:rPr lang="en-US" sz="2800" dirty="0" smtClean="0"/>
              <a:t>4.  If </a:t>
            </a:r>
            <a:r>
              <a:rPr lang="en-US" sz="2800" dirty="0"/>
              <a:t>you decide not to go along with the group, 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say to </a:t>
            </a:r>
            <a:r>
              <a:rPr lang="en-US" sz="2800" dirty="0"/>
              <a:t>them, “No, I can’t because</a:t>
            </a:r>
            <a:r>
              <a:rPr lang="en-US" sz="2800" dirty="0" smtClean="0"/>
              <a:t>_______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(</a:t>
            </a:r>
            <a:r>
              <a:rPr lang="en-US" sz="2800" dirty="0"/>
              <a:t>give </a:t>
            </a:r>
            <a:r>
              <a:rPr lang="en-US" sz="2800" dirty="0" smtClean="0"/>
              <a:t>the reason</a:t>
            </a:r>
            <a:r>
              <a:rPr lang="en-US" sz="2800" dirty="0"/>
              <a:t>)”.</a:t>
            </a:r>
          </a:p>
          <a:p>
            <a:r>
              <a:rPr lang="en-US" sz="2800" dirty="0"/>
              <a:t>5</a:t>
            </a:r>
            <a:r>
              <a:rPr lang="en-US" sz="2800" dirty="0" smtClean="0"/>
              <a:t>.  Suggest </a:t>
            </a:r>
            <a:r>
              <a:rPr lang="en-US" sz="2800" dirty="0"/>
              <a:t>something else to do.</a:t>
            </a:r>
          </a:p>
        </p:txBody>
      </p:sp>
    </p:spTree>
    <p:extLst>
      <p:ext uri="{BB962C8B-B14F-4D97-AF65-F5344CB8AC3E}">
        <p14:creationId xmlns:p14="http://schemas.microsoft.com/office/powerpoint/2010/main" val="163509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r>
              <a:rPr lang="en-US" dirty="0" smtClean="0"/>
              <a:t>Current Issues?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352800"/>
          </a:xfrm>
        </p:spPr>
        <p:txBody>
          <a:bodyPr/>
          <a:lstStyle/>
          <a:p>
            <a:r>
              <a:rPr lang="en-US" dirty="0" smtClean="0"/>
              <a:t>Students share examples of group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72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Interactive Role Plays…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429000"/>
          </a:xfrm>
        </p:spPr>
        <p:txBody>
          <a:bodyPr/>
          <a:lstStyle/>
          <a:p>
            <a:r>
              <a:rPr lang="en-US" b="1" dirty="0" smtClean="0"/>
              <a:t>Student Groups</a:t>
            </a:r>
          </a:p>
          <a:p>
            <a:r>
              <a:rPr lang="en-US" b="1" dirty="0" smtClean="0"/>
              <a:t>Refer to the steps!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2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066800"/>
            <a:ext cx="75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/>
              <a:t>Dealing </a:t>
            </a:r>
            <a:r>
              <a:rPr lang="en-US" sz="4000" b="1" u="sng" dirty="0"/>
              <a:t>with Group </a:t>
            </a:r>
            <a:r>
              <a:rPr lang="en-US" sz="4000" b="1" u="sng" dirty="0" smtClean="0"/>
              <a:t>Pressure</a:t>
            </a:r>
          </a:p>
          <a:p>
            <a:endParaRPr lang="en-US" sz="2800" dirty="0"/>
          </a:p>
          <a:p>
            <a:pPr lvl="0"/>
            <a:r>
              <a:rPr lang="en-US" sz="2800" dirty="0" smtClean="0"/>
              <a:t>1.  Listen </a:t>
            </a:r>
            <a:r>
              <a:rPr lang="en-US" sz="2800" dirty="0"/>
              <a:t>to what others want you to do.</a:t>
            </a:r>
          </a:p>
          <a:p>
            <a:r>
              <a:rPr lang="en-US" sz="2800" dirty="0" smtClean="0"/>
              <a:t>2.  Think </a:t>
            </a:r>
            <a:r>
              <a:rPr lang="en-US" sz="2800" dirty="0"/>
              <a:t>about what might happen.</a:t>
            </a:r>
          </a:p>
          <a:p>
            <a:r>
              <a:rPr lang="en-US" sz="2800" dirty="0" smtClean="0"/>
              <a:t>3.  Decide </a:t>
            </a:r>
            <a:r>
              <a:rPr lang="en-US" sz="2800" dirty="0"/>
              <a:t>what you want to do.</a:t>
            </a:r>
          </a:p>
          <a:p>
            <a:r>
              <a:rPr lang="en-US" sz="2800" dirty="0" smtClean="0"/>
              <a:t>4.  If </a:t>
            </a:r>
            <a:r>
              <a:rPr lang="en-US" sz="2800" dirty="0"/>
              <a:t>you decide not to go along with the group, 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say to </a:t>
            </a:r>
            <a:r>
              <a:rPr lang="en-US" sz="2800" dirty="0"/>
              <a:t>them, “No, I can’t because</a:t>
            </a:r>
            <a:r>
              <a:rPr lang="en-US" sz="2800" dirty="0" smtClean="0"/>
              <a:t>_______  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(</a:t>
            </a:r>
            <a:r>
              <a:rPr lang="en-US" sz="2800" dirty="0"/>
              <a:t>give </a:t>
            </a:r>
            <a:r>
              <a:rPr lang="en-US" sz="2800" dirty="0" smtClean="0"/>
              <a:t>the reason</a:t>
            </a:r>
            <a:r>
              <a:rPr lang="en-US" sz="2800" dirty="0"/>
              <a:t>)”.</a:t>
            </a:r>
          </a:p>
          <a:p>
            <a:r>
              <a:rPr lang="en-US" sz="2800" dirty="0"/>
              <a:t>5</a:t>
            </a:r>
            <a:r>
              <a:rPr lang="en-US" sz="2800" dirty="0" smtClean="0"/>
              <a:t>.  Suggest </a:t>
            </a:r>
            <a:r>
              <a:rPr lang="en-US" sz="2800" dirty="0"/>
              <a:t>something else to do.</a:t>
            </a:r>
          </a:p>
        </p:txBody>
      </p:sp>
    </p:spTree>
    <p:extLst>
      <p:ext uri="{BB962C8B-B14F-4D97-AF65-F5344CB8AC3E}">
        <p14:creationId xmlns:p14="http://schemas.microsoft.com/office/powerpoint/2010/main" val="461318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Performance Feedback: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Co-actors?...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162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Performance Feedback: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Co-actors?...</a:t>
            </a:r>
          </a:p>
          <a:p>
            <a:endParaRPr lang="en-US" dirty="0" smtClean="0"/>
          </a:p>
          <a:p>
            <a:r>
              <a:rPr lang="en-US" dirty="0" smtClean="0"/>
              <a:t>Observers?...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2315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 smtClean="0"/>
              <a:t>Performance Feedback: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Co-actors?...</a:t>
            </a:r>
          </a:p>
          <a:p>
            <a:endParaRPr lang="en-US" dirty="0" smtClean="0"/>
          </a:p>
          <a:p>
            <a:r>
              <a:rPr lang="en-US" dirty="0" smtClean="0"/>
              <a:t>Observers?...</a:t>
            </a:r>
          </a:p>
          <a:p>
            <a:endParaRPr lang="en-US" dirty="0" smtClean="0"/>
          </a:p>
          <a:p>
            <a:r>
              <a:rPr lang="en-US" dirty="0" smtClean="0"/>
              <a:t>Trainers?...</a:t>
            </a:r>
          </a:p>
        </p:txBody>
      </p:sp>
    </p:spTree>
    <p:extLst>
      <p:ext uri="{BB962C8B-B14F-4D97-AF65-F5344CB8AC3E}">
        <p14:creationId xmlns:p14="http://schemas.microsoft.com/office/powerpoint/2010/main" val="2982514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8674" y="2743200"/>
            <a:ext cx="4876800" cy="212365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Your Challenge…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9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What is </a:t>
            </a:r>
            <a:r>
              <a:rPr lang="en-US" b="1" u="sng" dirty="0" err="1" smtClean="0"/>
              <a:t>Skillstreaming</a:t>
            </a:r>
            <a:r>
              <a:rPr lang="en-US" b="1" u="sng" dirty="0" smtClean="0"/>
              <a:t>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b="1" dirty="0" smtClean="0"/>
              <a:t>Social Skills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725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6666" y="1275525"/>
            <a:ext cx="799773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Albrecht, S. </a:t>
            </a:r>
            <a:r>
              <a:rPr lang="en-US" sz="2000" dirty="0" err="1">
                <a:solidFill>
                  <a:prstClr val="black"/>
                </a:solidFill>
              </a:rPr>
              <a:t>START,Plus</a:t>
            </a:r>
            <a:r>
              <a:rPr lang="en-US" sz="2000" dirty="0">
                <a:solidFill>
                  <a:prstClr val="black"/>
                </a:solidFill>
              </a:rPr>
              <a:t>, PowerPoint, </a:t>
            </a:r>
            <a:r>
              <a:rPr lang="en-US" sz="2000" dirty="0" smtClean="0">
                <a:solidFill>
                  <a:prstClr val="black"/>
                </a:solidFill>
              </a:rPr>
              <a:t>2012.</a:t>
            </a:r>
            <a:endParaRPr lang="en-US" sz="2000" dirty="0">
              <a:solidFill>
                <a:prstClr val="black"/>
              </a:solidFill>
            </a:endParaRPr>
          </a:p>
          <a:p>
            <a:pPr lvl="0"/>
            <a:endParaRPr lang="en-US" sz="2000" dirty="0" smtClean="0">
              <a:solidFill>
                <a:prstClr val="black"/>
              </a:solidFill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Goldstein, A., McGinnis, E., 1997. </a:t>
            </a:r>
            <a:r>
              <a:rPr lang="en-US" sz="2000" dirty="0" err="1" smtClean="0">
                <a:solidFill>
                  <a:prstClr val="black"/>
                </a:solidFill>
              </a:rPr>
              <a:t>Skillstreaming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the </a:t>
            </a:r>
            <a:r>
              <a:rPr lang="en-US" sz="2000" dirty="0" smtClean="0">
                <a:solidFill>
                  <a:prstClr val="black"/>
                </a:solidFill>
              </a:rPr>
              <a:t>elementary school child</a:t>
            </a:r>
            <a:r>
              <a:rPr lang="en-US" sz="2000" dirty="0">
                <a:solidFill>
                  <a:prstClr val="black"/>
                </a:solidFill>
              </a:rPr>
              <a:t>: New </a:t>
            </a:r>
            <a:r>
              <a:rPr lang="en-US" sz="2000" dirty="0" smtClean="0">
                <a:solidFill>
                  <a:prstClr val="black"/>
                </a:solidFill>
              </a:rPr>
              <a:t>strategies </a:t>
            </a:r>
            <a:r>
              <a:rPr lang="en-US" sz="2000" dirty="0">
                <a:solidFill>
                  <a:prstClr val="black"/>
                </a:solidFill>
              </a:rPr>
              <a:t>and </a:t>
            </a:r>
            <a:r>
              <a:rPr lang="en-US" sz="2000" dirty="0" smtClean="0">
                <a:solidFill>
                  <a:prstClr val="black"/>
                </a:solidFill>
              </a:rPr>
              <a:t>perspectives </a:t>
            </a:r>
            <a:r>
              <a:rPr lang="en-US" sz="2000" dirty="0">
                <a:solidFill>
                  <a:prstClr val="black"/>
                </a:solidFill>
              </a:rPr>
              <a:t>for </a:t>
            </a:r>
            <a:r>
              <a:rPr lang="en-US" sz="2000" dirty="0" smtClean="0">
                <a:solidFill>
                  <a:prstClr val="black"/>
                </a:solidFill>
              </a:rPr>
              <a:t>teaching </a:t>
            </a:r>
            <a:r>
              <a:rPr lang="en-US" sz="2000" dirty="0" err="1" smtClean="0">
                <a:solidFill>
                  <a:prstClr val="black"/>
                </a:solidFill>
              </a:rPr>
              <a:t>prosocial</a:t>
            </a:r>
            <a:r>
              <a:rPr lang="en-US" sz="2000" dirty="0" smtClean="0">
                <a:solidFill>
                  <a:prstClr val="black"/>
                </a:solidFill>
              </a:rPr>
              <a:t> skills, Research Press.</a:t>
            </a: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http://www.slideshare.net/ShwetaSharma72/teamwork-18900459?from_search=6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						</a:t>
            </a: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http://www.haitiquake-archive.unlb.org/Picture%20Library/Forms/DispForm.aspx?ID=193</a:t>
            </a:r>
          </a:p>
          <a:p>
            <a:pPr lvl="0"/>
            <a:endParaRPr lang="en-US" sz="2000" dirty="0" smtClean="0">
              <a:solidFill>
                <a:prstClr val="black"/>
              </a:solidFill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http://www.hiroshima-remembered.com/history/nagasaki/image3.html</a:t>
            </a:r>
          </a:p>
          <a:p>
            <a:pPr lvl="0"/>
            <a:endParaRPr lang="en-US" sz="2000" dirty="0" smtClean="0">
              <a:solidFill>
                <a:prstClr val="black"/>
              </a:solidFill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http://www.telegraph.co.uk/news/worldnews/europe/france/4641117/France-responsible-for-holocaust-deportations-court-rules.html</a:t>
            </a: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57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		References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374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776" y="1179731"/>
            <a:ext cx="80010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https://community.republicwireless.com/unsupported-browser.jspa</a:t>
            </a: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http</a:t>
            </a:r>
            <a:r>
              <a:rPr lang="en-US" sz="2000" dirty="0">
                <a:solidFill>
                  <a:prstClr val="black"/>
                </a:solidFill>
              </a:rPr>
              <a:t>://www.autismafter16.com/article/11-28-2012/anti-bullying-strategies</a:t>
            </a:r>
          </a:p>
          <a:p>
            <a:pPr lvl="0"/>
            <a:endParaRPr lang="en-US" sz="2000" dirty="0" smtClean="0">
              <a:solidFill>
                <a:prstClr val="black"/>
              </a:solidFill>
            </a:endParaRPr>
          </a:p>
          <a:p>
            <a:pPr lvl="0"/>
            <a:r>
              <a:rPr lang="en-US" sz="2000" dirty="0">
                <a:solidFill>
                  <a:prstClr val="black"/>
                </a:solidFill>
              </a:rPr>
              <a:t>http://ideonexus.com/tag/toys/</a:t>
            </a:r>
            <a:endParaRPr lang="en-US" sz="2000" dirty="0" smtClean="0">
              <a:solidFill>
                <a:prstClr val="black"/>
              </a:solidFill>
            </a:endParaRPr>
          </a:p>
          <a:p>
            <a:pPr lvl="0"/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</a:rPr>
              <a:t>http</a:t>
            </a:r>
            <a:r>
              <a:rPr lang="en-US" sz="2000" dirty="0">
                <a:solidFill>
                  <a:prstClr val="black"/>
                </a:solidFill>
              </a:rPr>
              <a:t>://www.dailymail.co.uk/news/article-2225933/Hurricane-Sandy-Hundreds-pet-owners-frantically-look-lost-loved-ones.html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199" y="533400"/>
            <a:ext cx="7389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prstClr val="black"/>
                </a:solidFill>
              </a:rPr>
              <a:t>	References continued…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3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What is </a:t>
            </a:r>
            <a:r>
              <a:rPr lang="en-US" b="1" u="sng" dirty="0" err="1" smtClean="0"/>
              <a:t>Skillstreaming</a:t>
            </a:r>
            <a:r>
              <a:rPr lang="en-US" b="1" u="sng" dirty="0" smtClean="0"/>
              <a:t>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b="1" dirty="0" smtClean="0"/>
              <a:t>Social Skills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Like Academic </a:t>
            </a:r>
            <a:r>
              <a:rPr lang="en-US" b="1" dirty="0"/>
              <a:t>S</a:t>
            </a:r>
            <a:r>
              <a:rPr lang="en-US" b="1" dirty="0" smtClean="0"/>
              <a:t>kills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774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What is </a:t>
            </a:r>
            <a:r>
              <a:rPr lang="en-US" b="1" u="sng" dirty="0" err="1" smtClean="0"/>
              <a:t>Skillstreaming</a:t>
            </a:r>
            <a:r>
              <a:rPr lang="en-US" b="1" u="sng" dirty="0" smtClean="0"/>
              <a:t>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b="1" dirty="0" smtClean="0"/>
              <a:t>Social Skills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Like Academic </a:t>
            </a:r>
            <a:r>
              <a:rPr lang="en-US" b="1" dirty="0"/>
              <a:t>S</a:t>
            </a:r>
            <a:r>
              <a:rPr lang="en-US" b="1" dirty="0" smtClean="0"/>
              <a:t>kills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Skill for today  - Dealing with Group Pressure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059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Groups are Powerful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8001000" cy="3810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Groups of people have done terrible and wonderful things…</a:t>
            </a:r>
          </a:p>
          <a:p>
            <a:endParaRPr lang="en-US" sz="3600" dirty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9798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3457358"/>
            <a:ext cx="4942115" cy="340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20687" cy="3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40" y="0"/>
            <a:ext cx="4681460" cy="345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25682"/>
            <a:ext cx="4191000" cy="433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0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5326" cy="353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6981"/>
            <a:ext cx="4591830" cy="344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21" y="2732631"/>
            <a:ext cx="4726350" cy="412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9594"/>
            <a:ext cx="4445000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067" y="1900330"/>
            <a:ext cx="3819525" cy="276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6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224"/>
            <a:ext cx="9130709" cy="534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4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Group Pressure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How will you respond to group pressure?</a:t>
            </a:r>
          </a:p>
          <a:p>
            <a:endParaRPr lang="en-US" dirty="0" smtClean="0"/>
          </a:p>
          <a:p>
            <a:r>
              <a:rPr lang="en-US" dirty="0" smtClean="0"/>
              <a:t>Develop your skills…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75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377</Words>
  <Application>Microsoft Office PowerPoint</Application>
  <PresentationFormat>On-screen Show (4:3)</PresentationFormat>
  <Paragraphs>91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Skillstreaming Team:</vt:lpstr>
      <vt:lpstr>What is Skillstreaming?</vt:lpstr>
      <vt:lpstr>What is Skillstreaming?</vt:lpstr>
      <vt:lpstr>What is Skillstreaming?</vt:lpstr>
      <vt:lpstr>Groups are Powerful</vt:lpstr>
      <vt:lpstr>PowerPoint Presentation</vt:lpstr>
      <vt:lpstr>PowerPoint Presentation</vt:lpstr>
      <vt:lpstr>PowerPoint Presentation</vt:lpstr>
      <vt:lpstr>Group Pressure</vt:lpstr>
      <vt:lpstr>PowerPoint Presentation</vt:lpstr>
      <vt:lpstr>Model Role Play…</vt:lpstr>
      <vt:lpstr>PowerPoint Presentation</vt:lpstr>
      <vt:lpstr>Current Issues?</vt:lpstr>
      <vt:lpstr>Interactive Role Plays…</vt:lpstr>
      <vt:lpstr>PowerPoint Presentation</vt:lpstr>
      <vt:lpstr>Performance Feedback:</vt:lpstr>
      <vt:lpstr>Performance Feedback:</vt:lpstr>
      <vt:lpstr>Performance Feedback: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Styles</dc:title>
  <dc:creator>Rebecca</dc:creator>
  <cp:lastModifiedBy>Rebecca</cp:lastModifiedBy>
  <cp:revision>46</cp:revision>
  <dcterms:created xsi:type="dcterms:W3CDTF">2012-02-02T19:02:04Z</dcterms:created>
  <dcterms:modified xsi:type="dcterms:W3CDTF">2013-11-03T23:59:07Z</dcterms:modified>
</cp:coreProperties>
</file>